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64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5441" autoAdjust="0"/>
  </p:normalViewPr>
  <p:slideViewPr>
    <p:cSldViewPr snapToGrid="0">
      <p:cViewPr varScale="1">
        <p:scale>
          <a:sx n="91" d="100"/>
          <a:sy n="91" d="100"/>
        </p:scale>
        <p:origin x="5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Clique para editar o estilo do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dirty="0" err="1" smtClean="0"/>
              <a:t>Hands</a:t>
            </a:r>
            <a:r>
              <a:rPr lang="pt-PT" sz="6000" dirty="0" smtClean="0"/>
              <a:t> Free Future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203623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47"/>
          <a:stretch/>
        </p:blipFill>
        <p:spPr>
          <a:xfrm>
            <a:off x="-210206" y="-832513"/>
            <a:ext cx="12497254" cy="664646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21021" y="5723811"/>
            <a:ext cx="12170979" cy="2627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/>
          <p:cNvSpPr txBox="1"/>
          <p:nvPr/>
        </p:nvSpPr>
        <p:spPr>
          <a:xfrm>
            <a:off x="9995334" y="6426537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1968</a:t>
            </a:r>
            <a:endParaRPr lang="pt-PT" dirty="0"/>
          </a:p>
        </p:txBody>
      </p:sp>
      <p:cxnSp>
        <p:nvCxnSpPr>
          <p:cNvPr id="11" name="Conexão reta 10"/>
          <p:cNvCxnSpPr/>
          <p:nvPr/>
        </p:nvCxnSpPr>
        <p:spPr>
          <a:xfrm flipH="1">
            <a:off x="10373706" y="5986572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688408" y="6297792"/>
            <a:ext cx="1064182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PT" sz="3200" dirty="0" smtClean="0">
                <a:solidFill>
                  <a:srgbClr val="FF0000"/>
                </a:solidFill>
              </a:rPr>
              <a:t>1945</a:t>
            </a:r>
            <a:endParaRPr lang="pt-PT" sz="3200" dirty="0">
              <a:solidFill>
                <a:srgbClr val="FF0000"/>
              </a:solidFill>
            </a:endParaRPr>
          </a:p>
        </p:txBody>
      </p:sp>
      <p:cxnSp>
        <p:nvCxnSpPr>
          <p:cNvPr id="12" name="Conexão reta 11"/>
          <p:cNvCxnSpPr/>
          <p:nvPr/>
        </p:nvCxnSpPr>
        <p:spPr>
          <a:xfrm>
            <a:off x="1298001" y="6034924"/>
            <a:ext cx="0" cy="26286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1881343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4" name="Conexão reta 13"/>
          <p:cNvCxnSpPr/>
          <p:nvPr/>
        </p:nvCxnSpPr>
        <p:spPr>
          <a:xfrm flipH="1">
            <a:off x="2259716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ixaDeTexto 14"/>
          <p:cNvSpPr txBox="1"/>
          <p:nvPr/>
        </p:nvSpPr>
        <p:spPr>
          <a:xfrm>
            <a:off x="24594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6" name="Conexão reta 15"/>
          <p:cNvCxnSpPr/>
          <p:nvPr/>
        </p:nvCxnSpPr>
        <p:spPr>
          <a:xfrm flipH="1">
            <a:off x="28377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3068997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8" name="Conexão reta 17"/>
          <p:cNvCxnSpPr/>
          <p:nvPr/>
        </p:nvCxnSpPr>
        <p:spPr>
          <a:xfrm flipH="1">
            <a:off x="3447370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5596740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0" name="Conexão reta 19"/>
          <p:cNvCxnSpPr/>
          <p:nvPr/>
        </p:nvCxnSpPr>
        <p:spPr>
          <a:xfrm flipH="1">
            <a:off x="5975113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aixaDeTexto 20"/>
          <p:cNvSpPr txBox="1"/>
          <p:nvPr/>
        </p:nvSpPr>
        <p:spPr>
          <a:xfrm>
            <a:off x="66583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2" name="Conexão reta 21"/>
          <p:cNvCxnSpPr/>
          <p:nvPr/>
        </p:nvCxnSpPr>
        <p:spPr>
          <a:xfrm flipH="1">
            <a:off x="70366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9427775" y="6405514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4" name="Conexão reta 23"/>
          <p:cNvCxnSpPr/>
          <p:nvPr/>
        </p:nvCxnSpPr>
        <p:spPr>
          <a:xfrm flipH="1">
            <a:off x="9806148" y="5965549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/>
          <p:cNvSpPr txBox="1"/>
          <p:nvPr/>
        </p:nvSpPr>
        <p:spPr>
          <a:xfrm>
            <a:off x="10420994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6" name="Conexão reta 25"/>
          <p:cNvCxnSpPr/>
          <p:nvPr/>
        </p:nvCxnSpPr>
        <p:spPr>
          <a:xfrm flipH="1">
            <a:off x="10799367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ixaDeTexto 26"/>
          <p:cNvSpPr txBox="1"/>
          <p:nvPr/>
        </p:nvSpPr>
        <p:spPr>
          <a:xfrm>
            <a:off x="10851919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8" name="Conexão reta 27"/>
          <p:cNvCxnSpPr/>
          <p:nvPr/>
        </p:nvCxnSpPr>
        <p:spPr>
          <a:xfrm flipH="1">
            <a:off x="11230292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40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04"/>
          <a:stretch/>
        </p:blipFill>
        <p:spPr>
          <a:xfrm>
            <a:off x="0" y="-695388"/>
            <a:ext cx="12241178" cy="6563925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21021" y="5723811"/>
            <a:ext cx="12170979" cy="2627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/>
          <p:cNvSpPr txBox="1"/>
          <p:nvPr/>
        </p:nvSpPr>
        <p:spPr>
          <a:xfrm>
            <a:off x="9995334" y="6426537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1968</a:t>
            </a:r>
            <a:endParaRPr lang="pt-PT" dirty="0"/>
          </a:p>
        </p:txBody>
      </p:sp>
      <p:cxnSp>
        <p:nvCxnSpPr>
          <p:cNvPr id="11" name="Conexão reta 10"/>
          <p:cNvCxnSpPr/>
          <p:nvPr/>
        </p:nvCxnSpPr>
        <p:spPr>
          <a:xfrm flipH="1">
            <a:off x="10373706" y="5986572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030715" y="6273225"/>
            <a:ext cx="1064182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PT" sz="3200" dirty="0" smtClean="0">
                <a:solidFill>
                  <a:srgbClr val="FF0000"/>
                </a:solidFill>
              </a:rPr>
              <a:t>1969</a:t>
            </a:r>
            <a:endParaRPr lang="pt-PT" sz="3200" dirty="0">
              <a:solidFill>
                <a:srgbClr val="FF0000"/>
              </a:solidFill>
            </a:endParaRPr>
          </a:p>
        </p:txBody>
      </p:sp>
      <p:cxnSp>
        <p:nvCxnSpPr>
          <p:cNvPr id="12" name="Conexão reta 11"/>
          <p:cNvCxnSpPr/>
          <p:nvPr/>
        </p:nvCxnSpPr>
        <p:spPr>
          <a:xfrm>
            <a:off x="4640308" y="6010357"/>
            <a:ext cx="0" cy="26286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1881343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4" name="Conexão reta 13"/>
          <p:cNvCxnSpPr/>
          <p:nvPr/>
        </p:nvCxnSpPr>
        <p:spPr>
          <a:xfrm flipH="1">
            <a:off x="2259716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ixaDeTexto 14"/>
          <p:cNvSpPr txBox="1"/>
          <p:nvPr/>
        </p:nvSpPr>
        <p:spPr>
          <a:xfrm>
            <a:off x="24594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6" name="Conexão reta 15"/>
          <p:cNvCxnSpPr/>
          <p:nvPr/>
        </p:nvCxnSpPr>
        <p:spPr>
          <a:xfrm flipH="1">
            <a:off x="28377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3068997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8" name="Conexão reta 17"/>
          <p:cNvCxnSpPr/>
          <p:nvPr/>
        </p:nvCxnSpPr>
        <p:spPr>
          <a:xfrm flipH="1">
            <a:off x="3447370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5596740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0" name="Conexão reta 19"/>
          <p:cNvCxnSpPr/>
          <p:nvPr/>
        </p:nvCxnSpPr>
        <p:spPr>
          <a:xfrm flipH="1">
            <a:off x="5975113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aixaDeTexto 20"/>
          <p:cNvSpPr txBox="1"/>
          <p:nvPr/>
        </p:nvSpPr>
        <p:spPr>
          <a:xfrm>
            <a:off x="66583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2" name="Conexão reta 21"/>
          <p:cNvCxnSpPr/>
          <p:nvPr/>
        </p:nvCxnSpPr>
        <p:spPr>
          <a:xfrm flipH="1">
            <a:off x="70366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9427775" y="6405514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4" name="Conexão reta 23"/>
          <p:cNvCxnSpPr/>
          <p:nvPr/>
        </p:nvCxnSpPr>
        <p:spPr>
          <a:xfrm flipH="1">
            <a:off x="9806148" y="5965549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/>
          <p:cNvSpPr txBox="1"/>
          <p:nvPr/>
        </p:nvSpPr>
        <p:spPr>
          <a:xfrm>
            <a:off x="10420994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6" name="Conexão reta 25"/>
          <p:cNvCxnSpPr/>
          <p:nvPr/>
        </p:nvCxnSpPr>
        <p:spPr>
          <a:xfrm flipH="1">
            <a:off x="10799367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ixaDeTexto 26"/>
          <p:cNvSpPr txBox="1"/>
          <p:nvPr/>
        </p:nvSpPr>
        <p:spPr>
          <a:xfrm>
            <a:off x="10851919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8" name="Conexão reta 27"/>
          <p:cNvCxnSpPr/>
          <p:nvPr/>
        </p:nvCxnSpPr>
        <p:spPr>
          <a:xfrm flipH="1">
            <a:off x="11230292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501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-115613" y="5723811"/>
            <a:ext cx="12307614" cy="2627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/>
          <p:cNvSpPr txBox="1"/>
          <p:nvPr/>
        </p:nvSpPr>
        <p:spPr>
          <a:xfrm>
            <a:off x="9995334" y="6426537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1968</a:t>
            </a:r>
            <a:endParaRPr lang="pt-PT" dirty="0"/>
          </a:p>
        </p:txBody>
      </p:sp>
      <p:cxnSp>
        <p:nvCxnSpPr>
          <p:cNvPr id="11" name="Conexão reta 10"/>
          <p:cNvCxnSpPr/>
          <p:nvPr/>
        </p:nvCxnSpPr>
        <p:spPr>
          <a:xfrm flipH="1">
            <a:off x="10373706" y="5986572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7840711" y="6211093"/>
            <a:ext cx="1064182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PT" sz="3200" dirty="0" smtClean="0">
                <a:solidFill>
                  <a:srgbClr val="FF0000"/>
                </a:solidFill>
              </a:rPr>
              <a:t>1945</a:t>
            </a:r>
            <a:endParaRPr lang="pt-PT" sz="3200" dirty="0">
              <a:solidFill>
                <a:srgbClr val="FF0000"/>
              </a:solidFill>
            </a:endParaRPr>
          </a:p>
        </p:txBody>
      </p:sp>
      <p:cxnSp>
        <p:nvCxnSpPr>
          <p:cNvPr id="12" name="Conexão reta 11"/>
          <p:cNvCxnSpPr/>
          <p:nvPr/>
        </p:nvCxnSpPr>
        <p:spPr>
          <a:xfrm>
            <a:off x="8450304" y="5948225"/>
            <a:ext cx="0" cy="26286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1881343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4" name="Conexão reta 13"/>
          <p:cNvCxnSpPr/>
          <p:nvPr/>
        </p:nvCxnSpPr>
        <p:spPr>
          <a:xfrm flipH="1">
            <a:off x="2259716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ixaDeTexto 14"/>
          <p:cNvSpPr txBox="1"/>
          <p:nvPr/>
        </p:nvSpPr>
        <p:spPr>
          <a:xfrm>
            <a:off x="24594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6" name="Conexão reta 15"/>
          <p:cNvCxnSpPr/>
          <p:nvPr/>
        </p:nvCxnSpPr>
        <p:spPr>
          <a:xfrm flipH="1">
            <a:off x="28377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3068997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18" name="Conexão reta 17"/>
          <p:cNvCxnSpPr/>
          <p:nvPr/>
        </p:nvCxnSpPr>
        <p:spPr>
          <a:xfrm flipH="1">
            <a:off x="3447370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ixaDeTexto 18"/>
          <p:cNvSpPr txBox="1"/>
          <p:nvPr/>
        </p:nvSpPr>
        <p:spPr>
          <a:xfrm>
            <a:off x="5596740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0" name="Conexão reta 19"/>
          <p:cNvCxnSpPr/>
          <p:nvPr/>
        </p:nvCxnSpPr>
        <p:spPr>
          <a:xfrm flipH="1">
            <a:off x="5975113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aixaDeTexto 20"/>
          <p:cNvSpPr txBox="1"/>
          <p:nvPr/>
        </p:nvSpPr>
        <p:spPr>
          <a:xfrm>
            <a:off x="6658306" y="642653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2" name="Conexão reta 21"/>
          <p:cNvCxnSpPr/>
          <p:nvPr/>
        </p:nvCxnSpPr>
        <p:spPr>
          <a:xfrm flipH="1">
            <a:off x="7036679" y="598657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9427775" y="6405514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4" name="Conexão reta 23"/>
          <p:cNvCxnSpPr/>
          <p:nvPr/>
        </p:nvCxnSpPr>
        <p:spPr>
          <a:xfrm flipH="1">
            <a:off x="9806148" y="5965549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/>
          <p:cNvSpPr txBox="1"/>
          <p:nvPr/>
        </p:nvSpPr>
        <p:spPr>
          <a:xfrm>
            <a:off x="10420994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6" name="Conexão reta 25"/>
          <p:cNvCxnSpPr/>
          <p:nvPr/>
        </p:nvCxnSpPr>
        <p:spPr>
          <a:xfrm flipH="1">
            <a:off x="10799367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ixaDeTexto 26"/>
          <p:cNvSpPr txBox="1"/>
          <p:nvPr/>
        </p:nvSpPr>
        <p:spPr>
          <a:xfrm>
            <a:off x="10851919" y="6395006"/>
            <a:ext cx="756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1945</a:t>
            </a:r>
            <a:endParaRPr lang="pt-PT" dirty="0"/>
          </a:p>
        </p:txBody>
      </p:sp>
      <p:cxnSp>
        <p:nvCxnSpPr>
          <p:cNvPr id="28" name="Conexão reta 27"/>
          <p:cNvCxnSpPr/>
          <p:nvPr/>
        </p:nvCxnSpPr>
        <p:spPr>
          <a:xfrm flipH="1">
            <a:off x="11230292" y="5955041"/>
            <a:ext cx="1" cy="47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 b="20335"/>
          <a:stretch/>
        </p:blipFill>
        <p:spPr>
          <a:xfrm>
            <a:off x="-3" y="1"/>
            <a:ext cx="12191999" cy="5738648"/>
          </a:xfrm>
          <a:prstGeom prst="rect">
            <a:avLst/>
          </a:prstGeom>
          <a:ln>
            <a:solidFill>
              <a:schemeClr val="bg2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244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209182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16102" y="1284611"/>
            <a:ext cx="47084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dirty="0" err="1" smtClean="0">
                <a:solidFill>
                  <a:srgbClr val="FEEA3A"/>
                </a:solidFill>
                <a:latin typeface="Star Jedi" panose="040B0000000000000000" pitchFamily="82" charset="0"/>
              </a:rPr>
              <a:t>uS</a:t>
            </a:r>
            <a:r>
              <a:rPr lang="pt-PT" sz="4800" dirty="0" err="1" smtClean="0">
                <a:solidFill>
                  <a:srgbClr val="FEEA3A"/>
                </a:solidFill>
                <a:latin typeface="Star Jedi" panose="040B0000000000000000" pitchFamily="82" charset="0"/>
              </a:rPr>
              <a:t>e</a:t>
            </a:r>
            <a:r>
              <a:rPr lang="pt-PT" sz="4800" dirty="0" smtClean="0">
                <a:solidFill>
                  <a:srgbClr val="FEEA3A"/>
                </a:solidFill>
                <a:latin typeface="Star Jedi" panose="040B0000000000000000" pitchFamily="82" charset="0"/>
              </a:rPr>
              <a:t> </a:t>
            </a:r>
            <a:r>
              <a:rPr lang="pt-PT" sz="4800" dirty="0" err="1" smtClean="0">
                <a:solidFill>
                  <a:srgbClr val="FEEA3A"/>
                </a:solidFill>
                <a:latin typeface="Star Jedi" panose="040B0000000000000000" pitchFamily="82" charset="0"/>
              </a:rPr>
              <a:t>the</a:t>
            </a:r>
            <a:r>
              <a:rPr lang="pt-PT" sz="4800" dirty="0" smtClean="0">
                <a:solidFill>
                  <a:srgbClr val="FEEA3A"/>
                </a:solidFill>
                <a:latin typeface="Star Jedi" panose="040B0000000000000000" pitchFamily="82" charset="0"/>
              </a:rPr>
              <a:t> Force</a:t>
            </a:r>
            <a:endParaRPr lang="pt-PT" sz="4800" dirty="0">
              <a:solidFill>
                <a:srgbClr val="FEEA3A"/>
              </a:solidFill>
              <a:latin typeface="Star Jedi" panose="040B0000000000000000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64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116</TotalTime>
  <Words>36</Words>
  <Application>Microsoft Office PowerPoint</Application>
  <PresentationFormat>Ecrã Panorâmico</PresentationFormat>
  <Paragraphs>32</Paragraphs>
  <Slides>5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</vt:i4>
      </vt:variant>
    </vt:vector>
  </HeadingPairs>
  <TitlesOfParts>
    <vt:vector size="10" baseType="lpstr">
      <vt:lpstr>Calisto MT</vt:lpstr>
      <vt:lpstr>Star Jedi</vt:lpstr>
      <vt:lpstr>Trebuchet MS</vt:lpstr>
      <vt:lpstr>Wingdings 2</vt:lpstr>
      <vt:lpstr>Ardósia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Rechau</dc:creator>
  <cp:lastModifiedBy>Tiago Rechau</cp:lastModifiedBy>
  <cp:revision>14</cp:revision>
  <dcterms:created xsi:type="dcterms:W3CDTF">2016-05-18T13:41:28Z</dcterms:created>
  <dcterms:modified xsi:type="dcterms:W3CDTF">2016-05-18T15:59:37Z</dcterms:modified>
</cp:coreProperties>
</file>

<file path=docProps/thumbnail.jpeg>
</file>